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209040" y="502285"/>
            <a:ext cx="9842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表格</a:t>
            </a:r>
            <a:r>
              <a:rPr lang="en-US" altLang="zh-CN"/>
              <a:t>5</a:t>
            </a:r>
            <a:r>
              <a:rPr lang="zh-CN" altLang="en-US"/>
              <a:t>：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474345" y="1170940"/>
          <a:ext cx="11242675" cy="480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190"/>
                <a:gridCol w="948055"/>
                <a:gridCol w="1535430"/>
                <a:gridCol w="1725930"/>
                <a:gridCol w="1156970"/>
                <a:gridCol w="1464310"/>
                <a:gridCol w="1781810"/>
                <a:gridCol w="1359535"/>
                <a:gridCol w="639445"/>
              </a:tblGrid>
              <a:tr h="810260">
                <a:tc gridSpan="9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5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无人机夜空数字天幕秀广告报价</a:t>
                      </a:r>
                      <a:endParaRPr lang="en-US" altLang="en-US" sz="15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178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序号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城市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无人机位置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灯光秀地点/可联动地标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地表联动方式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价格（元）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图案数量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投放时间/时长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备注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</a:tr>
              <a:tr h="31178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无人机（架/场）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616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1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上海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北外滩白玉兰广场上空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白玉兰大厦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LED大屏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示例：1000/1000000（元）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0">
                          <a:solidFill>
                            <a:srgbClr val="000000"/>
                          </a:solidFill>
                          <a:ea typeface="等线" panose="02010600030101010101" charset="-122"/>
                        </a:rPr>
                        <a:t>示例：15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示例：2021年12月25日/30分钟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3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漳州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九龙江畔三馆上空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漳州三馆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九龙江畔灯光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7490">
                <a:tc gridSpan="5">
                  <a:txBody>
                    <a:bodyPr/>
                    <a:p>
                      <a:pPr indent="0" algn="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合计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7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45"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价格（元）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投放媒介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时间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备注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</a:tr>
              <a:tr h="503555"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前期推广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示例：5000（元）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示例：于闽南日报微信公众号进行推广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示例：2021年12月25日下午app头条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40690"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后期剪辑推广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示例：0元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示例：于闽南日报微信公众号进行推广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示例：2021年12月26日上午app头条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835"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zh-CN" sz="800" b="1">
                          <a:solidFill>
                            <a:srgbClr val="FFFFFF"/>
                          </a:solidFill>
                          <a:ea typeface="微软雅黑" panose="020B0503020204020204" charset="-122"/>
                        </a:rPr>
                        <a:t>增值服务</a:t>
                      </a:r>
                      <a:endParaRPr lang="en-US" altLang="en-US" sz="80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F4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示例：5000（元）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示例：进行地面气氛调动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700" b="0">
                          <a:solidFill>
                            <a:srgbClr val="000000"/>
                          </a:solidFill>
                          <a:ea typeface="微软雅黑" panose="020B0503020204020204" charset="-122"/>
                        </a:rPr>
                        <a:t>示例：投放执行时</a:t>
                      </a:r>
                      <a:endParaRPr lang="en-US" altLang="en-US"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7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8125">
                <a:tc gridSpan="5">
                  <a:txBody>
                    <a:bodyPr/>
                    <a:p>
                      <a:pPr indent="0" algn="r">
                        <a:buNone/>
                      </a:pPr>
                      <a:r>
                        <a:rPr lang="zh-CN" sz="1000" b="1">
                          <a:solidFill>
                            <a:srgbClr val="C00000"/>
                          </a:solidFill>
                          <a:ea typeface="微软雅黑" panose="020B0503020204020204" charset="-122"/>
                        </a:rPr>
                        <a:t>价值总计</a:t>
                      </a: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C00000"/>
                          </a:solidFill>
                          <a:ea typeface="微软雅黑" panose="020B0503020204020204" charset="-122"/>
                        </a:rPr>
                        <a:t>示例：3000000元</a:t>
                      </a: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8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8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8125">
                <a:tc gridSpan="5">
                  <a:txBody>
                    <a:bodyPr/>
                    <a:p>
                      <a:pPr indent="0" algn="r">
                        <a:buNone/>
                      </a:pPr>
                      <a:r>
                        <a:rPr lang="zh-CN" sz="1000" b="1">
                          <a:solidFill>
                            <a:srgbClr val="C00000"/>
                          </a:solidFill>
                          <a:ea typeface="微软雅黑" panose="020B0503020204020204" charset="-122"/>
                        </a:rPr>
                        <a:t>打包合作总计</a:t>
                      </a: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C00000"/>
                          </a:solidFill>
                          <a:ea typeface="微软雅黑" panose="020B0503020204020204" charset="-122"/>
                        </a:rPr>
                        <a:t>2200000元</a:t>
                      </a: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8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800" b="1">
                        <a:solidFill>
                          <a:srgbClr val="C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923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8595">
                <a:tc gridSpan="9">
                  <a:txBody>
                    <a:bodyPr/>
                    <a:p>
                      <a:pPr indent="0">
                        <a:buNone/>
                      </a:pPr>
                      <a:r>
                        <a:rPr lang="zh-CN" sz="800" b="0">
                          <a:solidFill>
                            <a:srgbClr val="000000"/>
                          </a:solidFill>
                          <a:ea typeface="微软雅黑 Light" panose="020B0502040204020203" charset="-122"/>
                        </a:rPr>
                        <a:t>注：1、如遇疫情等不可抗力，须根据相关政策延期执飞。2、执飞时间以最终实际报批为准。</a:t>
                      </a:r>
                      <a:endParaRPr lang="en-US" altLang="en-US" sz="800" b="0">
                        <a:solidFill>
                          <a:srgbClr val="000000"/>
                        </a:solidFill>
                        <a:latin typeface="微软雅黑 Light" panose="020B0502040204020203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T cap="flat">
                      <a:noFill/>
                    </a:lnT>
                    <a:lnB cap="flat">
                      <a:noFill/>
                    </a:lnB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42010" y="481330"/>
            <a:ext cx="2697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无人机飞行效果示意图：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978</Words>
  <Application>WPS 演示</Application>
  <PresentationFormat>宽屏</PresentationFormat>
  <Paragraphs>192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方正黑体简体</vt:lpstr>
      <vt:lpstr>微软雅黑</vt:lpstr>
      <vt:lpstr>微软雅黑 Light</vt:lpstr>
      <vt:lpstr>Calibri</vt:lpstr>
      <vt:lpstr>Arial Unicode MS</vt:lpstr>
      <vt:lpstr>Calibri Light</vt:lpstr>
      <vt:lpstr>等线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12</cp:revision>
  <dcterms:created xsi:type="dcterms:W3CDTF">2021-11-16T09:43:00Z</dcterms:created>
  <dcterms:modified xsi:type="dcterms:W3CDTF">2021-12-17T03:12:29Z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2052-10.8.2.6837</vt:lpwstr>
  </property>
</Properties>
</file>